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1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yberForce_2077"/>
          <p:cNvSpPr txBox="1"/>
          <p:nvPr/>
        </p:nvSpPr>
        <p:spPr>
          <a:xfrm>
            <a:off x="6471564" y="1861738"/>
            <a:ext cx="11440872" cy="358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CyberForce_2077</a:t>
            </a:r>
          </a:p>
        </p:txBody>
      </p:sp>
      <p:sp>
        <p:nvSpPr>
          <p:cNvPr id="123" name="Над проектом работали:…"/>
          <p:cNvSpPr txBox="1"/>
          <p:nvPr/>
        </p:nvSpPr>
        <p:spPr>
          <a:xfrm>
            <a:off x="18451951" y="11402718"/>
            <a:ext cx="4910710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Над проектом работали: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Денис Бакушев,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Илья Голованков,</a:t>
            </a:r>
          </a:p>
          <a:p>
            <a:pPr>
              <a:defRPr b="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Павел Рудник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7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Описание"/>
          <p:cNvSpPr txBox="1"/>
          <p:nvPr/>
        </p:nvSpPr>
        <p:spPr>
          <a:xfrm>
            <a:off x="9194848" y="204553"/>
            <a:ext cx="7152336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Описание</a:t>
            </a:r>
          </a:p>
        </p:txBody>
      </p:sp>
      <p:sp>
        <p:nvSpPr>
          <p:cNvPr id="129" name="&quot;CyberForce_2077&quot; представляет из себя игру в жанре Multiplayer 2D-Shooter Platformer,…"/>
          <p:cNvSpPr txBox="1"/>
          <p:nvPr/>
        </p:nvSpPr>
        <p:spPr>
          <a:xfrm>
            <a:off x="608609" y="2851335"/>
            <a:ext cx="23166782" cy="438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5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"CyberForce_2077" представляет из себя игру в жанре Multiplayer 2D-Shooter Platformer,</a:t>
            </a:r>
          </a:p>
          <a:p>
            <a:pPr>
              <a:defRPr b="0" sz="5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сделанную в футуристической стилистике. Здесь вы можете опробовать на себе роль бойца из будущего,</a:t>
            </a:r>
          </a:p>
          <a:p>
            <a:pPr>
              <a:defRPr b="0" sz="5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отбивающегося от наемников.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3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Скриншот"/>
          <p:cNvSpPr txBox="1"/>
          <p:nvPr/>
        </p:nvSpPr>
        <p:spPr>
          <a:xfrm>
            <a:off x="8467191" y="204553"/>
            <a:ext cx="7449618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Скриншот</a:t>
            </a:r>
          </a:p>
        </p:txBody>
      </p:sp>
      <p:pic>
        <p:nvPicPr>
          <p:cNvPr id="135" name="Снимок экрана 2020-02-02 в 20.05.50.png" descr="Снимок экрана 2020-02-02 в 20.0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476" y="1626181"/>
            <a:ext cx="18623048" cy="12495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9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Особенности игры:"/>
          <p:cNvSpPr txBox="1"/>
          <p:nvPr/>
        </p:nvSpPr>
        <p:spPr>
          <a:xfrm>
            <a:off x="5165090" y="204553"/>
            <a:ext cx="14053821" cy="180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Особенности игры:</a:t>
            </a:r>
          </a:p>
        </p:txBody>
      </p:sp>
      <p:sp>
        <p:nvSpPr>
          <p:cNvPr id="141" name="-Мультиплеер до 4 игроков…"/>
          <p:cNvSpPr txBox="1"/>
          <p:nvPr/>
        </p:nvSpPr>
        <p:spPr>
          <a:xfrm>
            <a:off x="5954318" y="3755402"/>
            <a:ext cx="11244784" cy="3108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-Мультиплеер до 4 игроков</a:t>
            </a:r>
          </a:p>
          <a:p>
            <a:pPr algn="l">
              <a:defRPr b="0" sz="6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-красивый дизайн</a:t>
            </a:r>
          </a:p>
          <a:p>
            <a:pPr algn="l">
              <a:defRPr b="0" sz="64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-атмосфера киберпанка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5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Создание карт"/>
          <p:cNvSpPr txBox="1"/>
          <p:nvPr/>
        </p:nvSpPr>
        <p:spPr>
          <a:xfrm>
            <a:off x="6850633" y="264207"/>
            <a:ext cx="10682733" cy="1848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latin typeface="Phosphate Inline"/>
                <a:ea typeface="Phosphate Inline"/>
                <a:cs typeface="Phosphate Inline"/>
                <a:sym typeface="Phosphate Inline"/>
              </a:rPr>
              <a:t>Создание</a:t>
            </a:r>
            <a:r>
              <a:t> </a:t>
            </a:r>
            <a:r>
              <a:rPr>
                <a:latin typeface="Phosphate Inline"/>
                <a:ea typeface="Phosphate Inline"/>
                <a:cs typeface="Phosphate Inline"/>
                <a:sym typeface="Phosphate Inline"/>
              </a:rPr>
              <a:t>карт</a:t>
            </a:r>
          </a:p>
        </p:txBody>
      </p:sp>
      <p:pic>
        <p:nvPicPr>
          <p:cNvPr id="147" name="Снимок экрана 2020-02-02 в 19.55.27.png" descr="Снимок экрана 2020-02-02 в 19.5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570" y="2444981"/>
            <a:ext cx="17372860" cy="10858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Текст"/>
          <p:cNvSpPr txBox="1"/>
          <p:nvPr/>
        </p:nvSpPr>
        <p:spPr>
          <a:xfrm>
            <a:off x="12128499" y="1420630"/>
            <a:ext cx="1270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200">
                <a:solidFill>
                  <a:srgbClr val="A682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Текст"/>
          <p:cNvSpPr txBox="1"/>
          <p:nvPr/>
        </p:nvSpPr>
        <p:spPr>
          <a:xfrm>
            <a:off x="10959234" y="6553200"/>
            <a:ext cx="1270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1600"/>
              </a:spcBef>
              <a:defRPr sz="2700">
                <a:solidFill>
                  <a:srgbClr val="CCCCC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1" name="linii_polosy_neon_136043_2560x1440.jpg" descr="linii_polosy_neon_136043_2560x1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Спасибо за внимание"/>
          <p:cNvSpPr txBox="1"/>
          <p:nvPr/>
        </p:nvSpPr>
        <p:spPr>
          <a:xfrm>
            <a:off x="4476648" y="5318762"/>
            <a:ext cx="15430704" cy="35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0096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